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3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56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23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31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31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63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53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8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9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75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37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87C82-6DC8-4D4F-BA53-63707B0D048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FDCC1C-AB0A-A64F-B2D2-FD29EDFBCFE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0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A5826-ABC0-0C7E-7514-BA12B1BD3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369" y="1122362"/>
            <a:ext cx="10475261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Результаты работы </a:t>
            </a:r>
            <a:br>
              <a:rPr lang="ru-RU" dirty="0"/>
            </a:br>
            <a:r>
              <a:rPr lang="ru-RU" dirty="0"/>
              <a:t>зачетной системы </a:t>
            </a:r>
            <a:br>
              <a:rPr lang="ru-RU" dirty="0"/>
            </a:br>
            <a:r>
              <a:rPr lang="ru-RU" dirty="0"/>
              <a:t>МБОУ «СОШ № 4» с. Прохоры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707BEE-C78E-B1DA-DBC1-9B31CC307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2720" y="545115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sz="2800" dirty="0"/>
              <a:t>Директор: Сивер А. А.</a:t>
            </a:r>
          </a:p>
        </p:txBody>
      </p:sp>
    </p:spTree>
    <p:extLst>
      <p:ext uri="{BB962C8B-B14F-4D97-AF65-F5344CB8AC3E}">
        <p14:creationId xmlns:p14="http://schemas.microsoft.com/office/powerpoint/2010/main" val="391686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0F8AFFB-6621-8DB0-4CB9-0F5F1242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 работы зачетной системы. Предмет математика.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B659A71-0516-EE61-26B8-8E452B56C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621954"/>
              </p:ext>
            </p:extLst>
          </p:nvPr>
        </p:nvGraphicFramePr>
        <p:xfrm>
          <a:off x="718820" y="2191385"/>
          <a:ext cx="10754361" cy="347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4065">
                  <a:extLst>
                    <a:ext uri="{9D8B030D-6E8A-4147-A177-3AD203B41FA5}">
                      <a16:colId xmlns:a16="http://schemas.microsoft.com/office/drawing/2014/main" val="3385466056"/>
                    </a:ext>
                  </a:extLst>
                </a:gridCol>
                <a:gridCol w="1633492">
                  <a:extLst>
                    <a:ext uri="{9D8B030D-6E8A-4147-A177-3AD203B41FA5}">
                      <a16:colId xmlns:a16="http://schemas.microsoft.com/office/drawing/2014/main" val="1220764127"/>
                    </a:ext>
                  </a:extLst>
                </a:gridCol>
                <a:gridCol w="1251751">
                  <a:extLst>
                    <a:ext uri="{9D8B030D-6E8A-4147-A177-3AD203B41FA5}">
                      <a16:colId xmlns:a16="http://schemas.microsoft.com/office/drawing/2014/main" val="4015884838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1439396563"/>
                    </a:ext>
                  </a:extLst>
                </a:gridCol>
                <a:gridCol w="1917577">
                  <a:extLst>
                    <a:ext uri="{9D8B030D-6E8A-4147-A177-3AD203B41FA5}">
                      <a16:colId xmlns:a16="http://schemas.microsoft.com/office/drawing/2014/main" val="1840670844"/>
                    </a:ext>
                  </a:extLst>
                </a:gridCol>
                <a:gridCol w="1349406">
                  <a:extLst>
                    <a:ext uri="{9D8B030D-6E8A-4147-A177-3AD203B41FA5}">
                      <a16:colId xmlns:a16="http://schemas.microsoft.com/office/drawing/2014/main" val="716557723"/>
                    </a:ext>
                  </a:extLst>
                </a:gridCol>
                <a:gridCol w="1681111">
                  <a:extLst>
                    <a:ext uri="{9D8B030D-6E8A-4147-A177-3AD203B41FA5}">
                      <a16:colId xmlns:a16="http://schemas.microsoft.com/office/drawing/2014/main" val="317396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 прошлого года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показатели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ВПР</a:t>
                      </a:r>
                    </a:p>
                    <a:p>
                      <a:pPr marL="0" algn="l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Прогнозируемые результаты ВПР</a:t>
                      </a:r>
                    </a:p>
                    <a:p>
                      <a:pPr marL="0" algn="l" defTabSz="914400" rtl="0" eaLnBrk="1" latinLnBrk="0" hangingPunct="1"/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по  зачетным работам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года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69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3,27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56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302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08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0F8AFFB-6621-8DB0-4CB9-0F5F1242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 работы зачетной системы. </a:t>
            </a:r>
            <a:br>
              <a:rPr lang="ru-RU" dirty="0"/>
            </a:br>
            <a:r>
              <a:rPr lang="ru-RU" dirty="0"/>
              <a:t>Предмет русский язык.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B659A71-0516-EE61-26B8-8E452B56C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516976"/>
              </p:ext>
            </p:extLst>
          </p:nvPr>
        </p:nvGraphicFramePr>
        <p:xfrm>
          <a:off x="1450975" y="2016125"/>
          <a:ext cx="9604374" cy="3657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9505">
                  <a:extLst>
                    <a:ext uri="{9D8B030D-6E8A-4147-A177-3AD203B41FA5}">
                      <a16:colId xmlns:a16="http://schemas.microsoft.com/office/drawing/2014/main" val="3385466056"/>
                    </a:ext>
                  </a:extLst>
                </a:gridCol>
                <a:gridCol w="2081953">
                  <a:extLst>
                    <a:ext uri="{9D8B030D-6E8A-4147-A177-3AD203B41FA5}">
                      <a16:colId xmlns:a16="http://schemas.microsoft.com/office/drawing/2014/main" val="1220764127"/>
                    </a:ext>
                  </a:extLst>
                </a:gridCol>
                <a:gridCol w="2114127">
                  <a:extLst>
                    <a:ext uri="{9D8B030D-6E8A-4147-A177-3AD203B41FA5}">
                      <a16:colId xmlns:a16="http://schemas.microsoft.com/office/drawing/2014/main" val="4015884838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1439396563"/>
                    </a:ext>
                  </a:extLst>
                </a:gridCol>
                <a:gridCol w="1560300">
                  <a:extLst>
                    <a:ext uri="{9D8B030D-6E8A-4147-A177-3AD203B41FA5}">
                      <a16:colId xmlns:a16="http://schemas.microsoft.com/office/drawing/2014/main" val="716557723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317396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 прошлого года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Ожидаемые показатели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ВПР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по  зачетным работам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года</a:t>
                      </a:r>
                    </a:p>
                    <a:p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69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56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3,48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3,75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302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08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15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0F8AFFB-6621-8DB0-4CB9-0F5F1242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Результаты работы зачетной системы. </a:t>
            </a:r>
            <a:br>
              <a:rPr lang="ru-RU" dirty="0"/>
            </a:br>
            <a:r>
              <a:rPr lang="ru-RU" dirty="0"/>
              <a:t>Предмет биология.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B659A71-0516-EE61-26B8-8E452B56C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133824"/>
              </p:ext>
            </p:extLst>
          </p:nvPr>
        </p:nvGraphicFramePr>
        <p:xfrm>
          <a:off x="1450975" y="2016125"/>
          <a:ext cx="9604374" cy="384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0145">
                  <a:extLst>
                    <a:ext uri="{9D8B030D-6E8A-4147-A177-3AD203B41FA5}">
                      <a16:colId xmlns:a16="http://schemas.microsoft.com/office/drawing/2014/main" val="33854660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20764127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4015884838"/>
                    </a:ext>
                  </a:extLst>
                </a:gridCol>
                <a:gridCol w="1483571">
                  <a:extLst>
                    <a:ext uri="{9D8B030D-6E8A-4147-A177-3AD203B41FA5}">
                      <a16:colId xmlns:a16="http://schemas.microsoft.com/office/drawing/2014/main" val="1439396563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716557723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317396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класс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 прошлого года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Ожидаемые показатели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Результат ВПР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Средний балл по  зачетным работам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качества обучения по итогам года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69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3,57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/>
                        <a:t>3,52</a:t>
                      </a:r>
                      <a:endParaRPr lang="ru-RU" sz="2400" dirty="0"/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56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7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3,54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3,56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302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8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3,53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нет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3,58</a:t>
                      </a:r>
                    </a:p>
                  </a:txBody>
                  <a:tcPr marL="83516" marR="83516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3,6</a:t>
                      </a:r>
                    </a:p>
                  </a:txBody>
                  <a:tcPr marL="83516" marR="835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08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66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27E42-C78E-4467-8F57-81D9A41C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699" y="367639"/>
            <a:ext cx="9603275" cy="1049235"/>
          </a:xfrm>
        </p:spPr>
        <p:txBody>
          <a:bodyPr>
            <a:normAutofit fontScale="90000"/>
          </a:bodyPr>
          <a:lstStyle/>
          <a:p>
            <a:pPr algn="ctr" defTabSz="1006475">
              <a:lnSpc>
                <a:spcPct val="90000"/>
              </a:lnSpc>
            </a:pPr>
            <a:r>
              <a:rPr lang="ru-RU" sz="4400" dirty="0">
                <a:latin typeface="Times New Roman" pitchFamily="18" charset="0"/>
                <a:ea typeface="Arial Unicode MS"/>
                <a:cs typeface="Times New Roman" pitchFamily="18" charset="0"/>
              </a:rPr>
              <a:t>Модель функционирования </a:t>
            </a:r>
            <a:br>
              <a:rPr lang="ru-RU" sz="4400" dirty="0">
                <a:latin typeface="Times New Roman" pitchFamily="18" charset="0"/>
                <a:ea typeface="Arial Unicode MS"/>
                <a:cs typeface="Times New Roman" pitchFamily="18" charset="0"/>
              </a:rPr>
            </a:br>
            <a:r>
              <a:rPr lang="ru-RU" sz="4400" b="1" dirty="0">
                <a:latin typeface="Times New Roman" pitchFamily="18" charset="0"/>
                <a:ea typeface="Arial Unicode MS"/>
                <a:cs typeface="Times New Roman" pitchFamily="18" charset="0"/>
              </a:rPr>
              <a:t>результатов проекта</a:t>
            </a:r>
            <a:br>
              <a:rPr lang="ru-RU" sz="4400" b="1" dirty="0">
                <a:latin typeface="Times New Roman" pitchFamily="18" charset="0"/>
                <a:ea typeface="Arial Unicode MS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44BBCAC0-8249-12BA-B5B0-82D69CF878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221227"/>
              </p:ext>
            </p:extLst>
          </p:nvPr>
        </p:nvGraphicFramePr>
        <p:xfrm>
          <a:off x="436880" y="1690688"/>
          <a:ext cx="11165840" cy="411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90052">
                  <a:extLst>
                    <a:ext uri="{9D8B030D-6E8A-4147-A177-3AD203B41FA5}">
                      <a16:colId xmlns:a16="http://schemas.microsoft.com/office/drawing/2014/main" val="2167626747"/>
                    </a:ext>
                  </a:extLst>
                </a:gridCol>
                <a:gridCol w="1797976">
                  <a:extLst>
                    <a:ext uri="{9D8B030D-6E8A-4147-A177-3AD203B41FA5}">
                      <a16:colId xmlns:a16="http://schemas.microsoft.com/office/drawing/2014/main" val="2624245614"/>
                    </a:ext>
                  </a:extLst>
                </a:gridCol>
                <a:gridCol w="2196391">
                  <a:extLst>
                    <a:ext uri="{9D8B030D-6E8A-4147-A177-3AD203B41FA5}">
                      <a16:colId xmlns:a16="http://schemas.microsoft.com/office/drawing/2014/main" val="980238711"/>
                    </a:ext>
                  </a:extLst>
                </a:gridCol>
                <a:gridCol w="2002292">
                  <a:extLst>
                    <a:ext uri="{9D8B030D-6E8A-4147-A177-3AD203B41FA5}">
                      <a16:colId xmlns:a16="http://schemas.microsoft.com/office/drawing/2014/main" val="1934397317"/>
                    </a:ext>
                  </a:extLst>
                </a:gridCol>
                <a:gridCol w="1379129">
                  <a:extLst>
                    <a:ext uri="{9D8B030D-6E8A-4147-A177-3AD203B41FA5}">
                      <a16:colId xmlns:a16="http://schemas.microsoft.com/office/drawing/2014/main" val="910742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показатель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Базовое значение 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Прогнозируемое на 2022 год, 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Реальной показатель, 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Средний процент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165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Доля учащихся 6-8 классов, увеличивших качество знаний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М- 30</a:t>
                      </a:r>
                    </a:p>
                    <a:p>
                      <a:r>
                        <a:rPr lang="ru-RU" sz="2800" dirty="0"/>
                        <a:t>Р –30</a:t>
                      </a:r>
                    </a:p>
                    <a:p>
                      <a:r>
                        <a:rPr lang="ru-RU" sz="2800" dirty="0"/>
                        <a:t>Б-30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30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962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/>
                        <a:t>Доля учащихся, принявших участие в олимпиадах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40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М- 60</a:t>
                      </a:r>
                    </a:p>
                    <a:p>
                      <a:r>
                        <a:rPr lang="ru-RU" sz="2800" dirty="0"/>
                        <a:t>Р-50</a:t>
                      </a:r>
                    </a:p>
                    <a:p>
                      <a:r>
                        <a:rPr lang="ru-RU" sz="2800"/>
                        <a:t>Б- 40</a:t>
                      </a:r>
                      <a:endParaRPr lang="ru-RU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681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41865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155</TotalTime>
  <Words>233</Words>
  <Application>Microsoft Office PowerPoint</Application>
  <PresentationFormat>Широкоэкранный</PresentationFormat>
  <Paragraphs>101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Times New Roman</vt:lpstr>
      <vt:lpstr>Галерея</vt:lpstr>
      <vt:lpstr>Результаты работы  зачетной системы  МБОУ «СОШ № 4» с. Прохоры </vt:lpstr>
      <vt:lpstr>Результаты работы зачетной системы. Предмет математика.</vt:lpstr>
      <vt:lpstr>Результаты работы зачетной системы.  Предмет русский язык.</vt:lpstr>
      <vt:lpstr>Результаты работы зачетной системы.  Предмет биология.</vt:lpstr>
      <vt:lpstr>Модель функционирования  результатов проекта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МБОУ СОШ №4</cp:lastModifiedBy>
  <cp:revision>16</cp:revision>
  <dcterms:created xsi:type="dcterms:W3CDTF">2022-05-20T02:00:18Z</dcterms:created>
  <dcterms:modified xsi:type="dcterms:W3CDTF">2022-06-07T03:10:25Z</dcterms:modified>
</cp:coreProperties>
</file>